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8" r:id="rId30"/>
    <p:sldId id="289" r:id="rId31"/>
    <p:sldId id="290" r:id="rId32"/>
    <p:sldId id="291" r:id="rId33"/>
    <p:sldId id="292" r:id="rId34"/>
    <p:sldId id="284" r:id="rId35"/>
    <p:sldId id="285" r:id="rId36"/>
    <p:sldId id="287" r:id="rId37"/>
    <p:sldId id="293" r:id="rId38"/>
    <p:sldId id="298" r:id="rId39"/>
    <p:sldId id="294" r:id="rId40"/>
    <p:sldId id="296" r:id="rId41"/>
    <p:sldId id="297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931E"/>
    <a:srgbClr val="D89026"/>
    <a:srgbClr val="EBB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5295-7243-4875-A728-94A3D322E066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8017-2071-4309-9FCC-CECE593DB8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245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5295-7243-4875-A728-94A3D322E066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8017-2071-4309-9FCC-CECE593DB8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84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5295-7243-4875-A728-94A3D322E066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8017-2071-4309-9FCC-CECE593DB8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41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5295-7243-4875-A728-94A3D322E066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8017-2071-4309-9FCC-CECE593DB8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933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5295-7243-4875-A728-94A3D322E066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8017-2071-4309-9FCC-CECE593DB8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7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5295-7243-4875-A728-94A3D322E066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8017-2071-4309-9FCC-CECE593DB8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21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5295-7243-4875-A728-94A3D322E066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8017-2071-4309-9FCC-CECE593DB8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5295-7243-4875-A728-94A3D322E066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8017-2071-4309-9FCC-CECE593DB8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62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5295-7243-4875-A728-94A3D322E066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8017-2071-4309-9FCC-CECE593DB8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2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5295-7243-4875-A728-94A3D322E066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8017-2071-4309-9FCC-CECE593DB8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89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5295-7243-4875-A728-94A3D322E066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8017-2071-4309-9FCC-CECE593DB8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6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15295-7243-4875-A728-94A3D322E066}" type="datetimeFigureOut">
              <a:rPr lang="fr-FR" smtClean="0"/>
              <a:t>04/06/2018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58017-2071-4309-9FCC-CECE593DB87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12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382811"/>
            <a:ext cx="9144000" cy="2387600"/>
          </a:xfrm>
        </p:spPr>
        <p:txBody>
          <a:bodyPr/>
          <a:lstStyle/>
          <a:p>
            <a:r>
              <a:rPr lang="fr-FR" dirty="0" smtClean="0"/>
              <a:t>Journée avec les ânes </a:t>
            </a:r>
            <a:endParaRPr lang="fr-FR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3509168" y="7424738"/>
            <a:ext cx="2269331" cy="343801"/>
          </a:xfrm>
        </p:spPr>
        <p:txBody>
          <a:bodyPr>
            <a:normAutofit fontScale="92500" lnSpcReduction="20000"/>
          </a:bodyPr>
          <a:lstStyle/>
          <a:p>
            <a:endParaRPr lang="fr-FR" dirty="0"/>
          </a:p>
        </p:txBody>
      </p:sp>
      <p:pic>
        <p:nvPicPr>
          <p:cNvPr id="1028" name="Picture 4" descr="RÃ©sultat de recherche d'images pour &quot;ane dessin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013" y="311469"/>
            <a:ext cx="3781300" cy="2126982"/>
          </a:xfrm>
          <a:prstGeom prst="rect">
            <a:avLst/>
          </a:prstGeom>
          <a:noFill/>
          <a:effectLst>
            <a:softEdge rad="101600"/>
          </a:effectLst>
          <a:extLst/>
        </p:spPr>
      </p:pic>
      <p:sp>
        <p:nvSpPr>
          <p:cNvPr id="5" name="ZoneTexte 4"/>
          <p:cNvSpPr txBox="1"/>
          <p:nvPr/>
        </p:nvSpPr>
        <p:spPr>
          <a:xfrm>
            <a:off x="4835524" y="4265614"/>
            <a:ext cx="448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 smtClean="0"/>
              <a:t>1</a:t>
            </a:r>
            <a:r>
              <a:rPr lang="fr-FR" sz="3200" i="1" baseline="30000" dirty="0" smtClean="0"/>
              <a:t>er</a:t>
            </a:r>
            <a:r>
              <a:rPr lang="fr-FR" sz="3200" i="1" dirty="0" smtClean="0"/>
              <a:t> Juin 2018</a:t>
            </a:r>
            <a:endParaRPr lang="fr-FR" sz="3200" i="1" dirty="0"/>
          </a:p>
        </p:txBody>
      </p:sp>
    </p:spTree>
    <p:extLst>
      <p:ext uri="{BB962C8B-B14F-4D97-AF65-F5344CB8AC3E}">
        <p14:creationId xmlns:p14="http://schemas.microsoft.com/office/powerpoint/2010/main" val="3774065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1150"/>
            <a:ext cx="3823315" cy="6615250"/>
          </a:xfrm>
        </p:spPr>
      </p:pic>
    </p:spTree>
    <p:extLst>
      <p:ext uri="{BB962C8B-B14F-4D97-AF65-F5344CB8AC3E}">
        <p14:creationId xmlns:p14="http://schemas.microsoft.com/office/powerpoint/2010/main" val="655351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91" y="774700"/>
            <a:ext cx="9344751" cy="5275263"/>
          </a:xfrm>
        </p:spPr>
      </p:pic>
    </p:spTree>
    <p:extLst>
      <p:ext uri="{BB962C8B-B14F-4D97-AF65-F5344CB8AC3E}">
        <p14:creationId xmlns:p14="http://schemas.microsoft.com/office/powerpoint/2010/main" val="277333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255882"/>
            <a:ext cx="3879850" cy="6501675"/>
          </a:xfrm>
        </p:spPr>
      </p:pic>
    </p:spTree>
    <p:extLst>
      <p:ext uri="{BB962C8B-B14F-4D97-AF65-F5344CB8AC3E}">
        <p14:creationId xmlns:p14="http://schemas.microsoft.com/office/powerpoint/2010/main" val="2156318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74" y="825500"/>
            <a:ext cx="9209768" cy="5199063"/>
          </a:xfrm>
        </p:spPr>
      </p:pic>
    </p:spTree>
    <p:extLst>
      <p:ext uri="{BB962C8B-B14F-4D97-AF65-F5344CB8AC3E}">
        <p14:creationId xmlns:p14="http://schemas.microsoft.com/office/powerpoint/2010/main" val="3507462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365125"/>
            <a:ext cx="3708400" cy="6162675"/>
          </a:xfrm>
        </p:spPr>
      </p:pic>
    </p:spTree>
    <p:extLst>
      <p:ext uri="{BB962C8B-B14F-4D97-AF65-F5344CB8AC3E}">
        <p14:creationId xmlns:p14="http://schemas.microsoft.com/office/powerpoint/2010/main" val="1172646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124890"/>
            <a:ext cx="3750763" cy="6644210"/>
          </a:xfrm>
        </p:spPr>
      </p:pic>
    </p:spTree>
    <p:extLst>
      <p:ext uri="{BB962C8B-B14F-4D97-AF65-F5344CB8AC3E}">
        <p14:creationId xmlns:p14="http://schemas.microsoft.com/office/powerpoint/2010/main" val="1299861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155733"/>
            <a:ext cx="3695700" cy="6546670"/>
          </a:xfrm>
        </p:spPr>
      </p:pic>
    </p:spTree>
    <p:extLst>
      <p:ext uri="{BB962C8B-B14F-4D97-AF65-F5344CB8AC3E}">
        <p14:creationId xmlns:p14="http://schemas.microsoft.com/office/powerpoint/2010/main" val="2165167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189478"/>
            <a:ext cx="3683000" cy="6524173"/>
          </a:xfrm>
        </p:spPr>
      </p:pic>
    </p:spTree>
    <p:extLst>
      <p:ext uri="{BB962C8B-B14F-4D97-AF65-F5344CB8AC3E}">
        <p14:creationId xmlns:p14="http://schemas.microsoft.com/office/powerpoint/2010/main" val="3918255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56325"/>
            <a:ext cx="3797300" cy="6501675"/>
          </a:xfrm>
        </p:spPr>
      </p:pic>
    </p:spTree>
    <p:extLst>
      <p:ext uri="{BB962C8B-B14F-4D97-AF65-F5344CB8AC3E}">
        <p14:creationId xmlns:p14="http://schemas.microsoft.com/office/powerpoint/2010/main" val="3018308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365125"/>
            <a:ext cx="3488800" cy="6180161"/>
          </a:xfrm>
        </p:spPr>
      </p:pic>
    </p:spTree>
    <p:extLst>
      <p:ext uri="{BB962C8B-B14F-4D97-AF65-F5344CB8AC3E}">
        <p14:creationId xmlns:p14="http://schemas.microsoft.com/office/powerpoint/2010/main" val="2719941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1" y="839234"/>
            <a:ext cx="8438742" cy="5121830"/>
          </a:xfrm>
        </p:spPr>
      </p:pic>
    </p:spTree>
    <p:extLst>
      <p:ext uri="{BB962C8B-B14F-4D97-AF65-F5344CB8AC3E}">
        <p14:creationId xmlns:p14="http://schemas.microsoft.com/office/powerpoint/2010/main" val="1925291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185148"/>
            <a:ext cx="3641200" cy="6450127"/>
          </a:xfrm>
        </p:spPr>
      </p:pic>
    </p:spTree>
    <p:extLst>
      <p:ext uri="{BB962C8B-B14F-4D97-AF65-F5344CB8AC3E}">
        <p14:creationId xmlns:p14="http://schemas.microsoft.com/office/powerpoint/2010/main" val="721577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66" y="542924"/>
            <a:ext cx="9261468" cy="5553075"/>
          </a:xfrm>
        </p:spPr>
      </p:pic>
    </p:spTree>
    <p:extLst>
      <p:ext uri="{BB962C8B-B14F-4D97-AF65-F5344CB8AC3E}">
        <p14:creationId xmlns:p14="http://schemas.microsoft.com/office/powerpoint/2010/main" val="3586926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31" y="1027906"/>
            <a:ext cx="8872311" cy="5008563"/>
          </a:xfrm>
        </p:spPr>
      </p:pic>
    </p:spTree>
    <p:extLst>
      <p:ext uri="{BB962C8B-B14F-4D97-AF65-F5344CB8AC3E}">
        <p14:creationId xmlns:p14="http://schemas.microsoft.com/office/powerpoint/2010/main" val="2004989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22" y="889000"/>
            <a:ext cx="8804820" cy="4970463"/>
          </a:xfrm>
        </p:spPr>
      </p:pic>
    </p:spTree>
    <p:extLst>
      <p:ext uri="{BB962C8B-B14F-4D97-AF65-F5344CB8AC3E}">
        <p14:creationId xmlns:p14="http://schemas.microsoft.com/office/powerpoint/2010/main" val="2452791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34" y="579933"/>
            <a:ext cx="9257166" cy="5300167"/>
          </a:xfrm>
        </p:spPr>
      </p:pic>
    </p:spTree>
    <p:extLst>
      <p:ext uri="{BB962C8B-B14F-4D97-AF65-F5344CB8AC3E}">
        <p14:creationId xmlns:p14="http://schemas.microsoft.com/office/powerpoint/2010/main" val="1533358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90056"/>
            <a:ext cx="3730100" cy="6607607"/>
          </a:xfrm>
        </p:spPr>
      </p:pic>
    </p:spTree>
    <p:extLst>
      <p:ext uri="{BB962C8B-B14F-4D97-AF65-F5344CB8AC3E}">
        <p14:creationId xmlns:p14="http://schemas.microsoft.com/office/powerpoint/2010/main" val="4227202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131353"/>
            <a:ext cx="3797300" cy="6726647"/>
          </a:xfrm>
        </p:spPr>
      </p:pic>
    </p:spTree>
    <p:extLst>
      <p:ext uri="{BB962C8B-B14F-4D97-AF65-F5344CB8AC3E}">
        <p14:creationId xmlns:p14="http://schemas.microsoft.com/office/powerpoint/2010/main" val="2945818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0898"/>
            <a:ext cx="4025900" cy="653390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92" y="120898"/>
            <a:ext cx="4020408" cy="65339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36" y="120898"/>
            <a:ext cx="3871452" cy="653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10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9268"/>
            <a:ext cx="4004923" cy="6629832"/>
          </a:xfrm>
        </p:spPr>
      </p:pic>
    </p:spTree>
    <p:extLst>
      <p:ext uri="{BB962C8B-B14F-4D97-AF65-F5344CB8AC3E}">
        <p14:creationId xmlns:p14="http://schemas.microsoft.com/office/powerpoint/2010/main" val="1949757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2908" y="1251280"/>
            <a:ext cx="6102881" cy="4577159"/>
          </a:xfr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827178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201563"/>
            <a:ext cx="3819537" cy="6557963"/>
          </a:xfrm>
        </p:spPr>
      </p:pic>
    </p:spTree>
    <p:extLst>
      <p:ext uri="{BB962C8B-B14F-4D97-AF65-F5344CB8AC3E}">
        <p14:creationId xmlns:p14="http://schemas.microsoft.com/office/powerpoint/2010/main" val="3511674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0816" y="1032735"/>
            <a:ext cx="6352647" cy="4764484"/>
          </a:xfrm>
        </p:spPr>
      </p:pic>
    </p:spTree>
    <p:extLst>
      <p:ext uri="{BB962C8B-B14F-4D97-AF65-F5344CB8AC3E}">
        <p14:creationId xmlns:p14="http://schemas.microsoft.com/office/powerpoint/2010/main" val="2238781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7599" y="992978"/>
            <a:ext cx="6373302" cy="4779975"/>
          </a:xfr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570556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3719" y="1016392"/>
            <a:ext cx="6443002" cy="4832250"/>
          </a:xfr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731385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0082" y="1004970"/>
            <a:ext cx="6571836" cy="4928876"/>
          </a:xfr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448146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14" y="838200"/>
            <a:ext cx="8737328" cy="4932363"/>
          </a:xfrm>
        </p:spPr>
      </p:pic>
    </p:spTree>
    <p:extLst>
      <p:ext uri="{BB962C8B-B14F-4D97-AF65-F5344CB8AC3E}">
        <p14:creationId xmlns:p14="http://schemas.microsoft.com/office/powerpoint/2010/main" val="324993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65" y="850900"/>
            <a:ext cx="9142277" cy="5160963"/>
          </a:xfrm>
        </p:spPr>
      </p:pic>
    </p:spTree>
    <p:extLst>
      <p:ext uri="{BB962C8B-B14F-4D97-AF65-F5344CB8AC3E}">
        <p14:creationId xmlns:p14="http://schemas.microsoft.com/office/powerpoint/2010/main" val="1194885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76" y="581465"/>
            <a:ext cx="9367248" cy="5287963"/>
          </a:xfrm>
        </p:spPr>
      </p:pic>
    </p:spTree>
    <p:extLst>
      <p:ext uri="{BB962C8B-B14F-4D97-AF65-F5344CB8AC3E}">
        <p14:creationId xmlns:p14="http://schemas.microsoft.com/office/powerpoint/2010/main" val="25295432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56" y="266651"/>
            <a:ext cx="8216378" cy="6162284"/>
          </a:xfr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1025327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9807" y="1171674"/>
            <a:ext cx="6452386" cy="4839288"/>
          </a:xfr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56016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78" y="365125"/>
            <a:ext cx="7927747" cy="5945810"/>
          </a:xfr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565671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1" y="254000"/>
            <a:ext cx="3938658" cy="6477000"/>
          </a:xfrm>
        </p:spPr>
      </p:pic>
    </p:spTree>
    <p:extLst>
      <p:ext uri="{BB962C8B-B14F-4D97-AF65-F5344CB8AC3E}">
        <p14:creationId xmlns:p14="http://schemas.microsoft.com/office/powerpoint/2010/main" val="3581376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0219" y="763174"/>
            <a:ext cx="6621192" cy="5319933"/>
          </a:xfr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7046704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186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731" y="1027906"/>
            <a:ext cx="8872311" cy="5008563"/>
          </a:xfrm>
        </p:spPr>
      </p:pic>
    </p:spTree>
    <p:extLst>
      <p:ext uri="{BB962C8B-B14F-4D97-AF65-F5344CB8AC3E}">
        <p14:creationId xmlns:p14="http://schemas.microsoft.com/office/powerpoint/2010/main" val="2528431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0" y="144122"/>
            <a:ext cx="3721100" cy="6591664"/>
          </a:xfrm>
        </p:spPr>
      </p:pic>
    </p:spTree>
    <p:extLst>
      <p:ext uri="{BB962C8B-B14F-4D97-AF65-F5344CB8AC3E}">
        <p14:creationId xmlns:p14="http://schemas.microsoft.com/office/powerpoint/2010/main" val="3777560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48" y="1027906"/>
            <a:ext cx="9007294" cy="5084763"/>
          </a:xfrm>
        </p:spPr>
      </p:pic>
    </p:spTree>
    <p:extLst>
      <p:ext uri="{BB962C8B-B14F-4D97-AF65-F5344CB8AC3E}">
        <p14:creationId xmlns:p14="http://schemas.microsoft.com/office/powerpoint/2010/main" val="2853281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31" y="1027906"/>
            <a:ext cx="8872311" cy="5008563"/>
          </a:xfrm>
        </p:spPr>
      </p:pic>
    </p:spTree>
    <p:extLst>
      <p:ext uri="{BB962C8B-B14F-4D97-AF65-F5344CB8AC3E}">
        <p14:creationId xmlns:p14="http://schemas.microsoft.com/office/powerpoint/2010/main" val="406029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41" y="749300"/>
            <a:ext cx="9614717" cy="5427663"/>
          </a:xfrm>
        </p:spPr>
      </p:pic>
    </p:spTree>
    <p:extLst>
      <p:ext uri="{BB962C8B-B14F-4D97-AF65-F5344CB8AC3E}">
        <p14:creationId xmlns:p14="http://schemas.microsoft.com/office/powerpoint/2010/main" val="25548492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7</Words>
  <Application>Microsoft Office PowerPoint</Application>
  <PresentationFormat>Grand écran</PresentationFormat>
  <Paragraphs>2</Paragraphs>
  <Slides>41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Thème Office</vt:lpstr>
      <vt:lpstr>Journée avec les ânes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Journée avec les ânes</dc:title>
  <dc:creator>Charlène Barrau</dc:creator>
  <cp:lastModifiedBy>Charlène Barrau</cp:lastModifiedBy>
  <cp:revision>8</cp:revision>
  <dcterms:created xsi:type="dcterms:W3CDTF">2018-06-04T07:48:54Z</dcterms:created>
  <dcterms:modified xsi:type="dcterms:W3CDTF">2018-06-04T09:31:13Z</dcterms:modified>
</cp:coreProperties>
</file>